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0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0c7dbd97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0c7dbd97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0c7dbd97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a0c7dbd97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0c7dbd970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0c7dbd970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a0c7dbd97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a0c7dbd97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0c7dbd970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a0c7dbd970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1E1657-BD89-4729-A3F2-3AA225A949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PRÁCTICA 1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0AF842-4F0C-4D6D-8558-D6B07A24F3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Análisis de partículas sedimentarias</a:t>
            </a:r>
          </a:p>
        </p:txBody>
      </p:sp>
    </p:spTree>
    <p:extLst>
      <p:ext uri="{BB962C8B-B14F-4D97-AF65-F5344CB8AC3E}">
        <p14:creationId xmlns:p14="http://schemas.microsoft.com/office/powerpoint/2010/main" val="3384364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59002F-DA72-4DDC-A717-1E06D0070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Partícula 3</a:t>
            </a:r>
          </a:p>
        </p:txBody>
      </p:sp>
      <p:pic>
        <p:nvPicPr>
          <p:cNvPr id="4" name="Google Shape;111;p18">
            <a:extLst>
              <a:ext uri="{FF2B5EF4-FFF2-40B4-BE49-F238E27FC236}">
                <a16:creationId xmlns:a16="http://schemas.microsoft.com/office/drawing/2014/main" id="{B9CD868E-AE8C-4688-8725-6804E221F51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20175" y="254260"/>
            <a:ext cx="6467203" cy="46349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F020F75-3640-4E18-A0A7-4208CF51A34F}"/>
              </a:ext>
            </a:extLst>
          </p:cNvPr>
          <p:cNvSpPr txBox="1"/>
          <p:nvPr/>
        </p:nvSpPr>
        <p:spPr>
          <a:xfrm>
            <a:off x="555917" y="4063743"/>
            <a:ext cx="1476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Vista al microscopio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9493B5B-26E9-44EB-81C2-071D4AADA18D}"/>
              </a:ext>
            </a:extLst>
          </p:cNvPr>
          <p:cNvSpPr/>
          <p:nvPr/>
        </p:nvSpPr>
        <p:spPr>
          <a:xfrm>
            <a:off x="8311376" y="4698475"/>
            <a:ext cx="631902" cy="156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4BBF832-AC44-4FEC-B85D-0C9559760437}"/>
              </a:ext>
            </a:extLst>
          </p:cNvPr>
          <p:cNvSpPr txBox="1"/>
          <p:nvPr/>
        </p:nvSpPr>
        <p:spPr>
          <a:xfrm>
            <a:off x="8244470" y="4622597"/>
            <a:ext cx="840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500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46997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572000" y="3344750"/>
            <a:ext cx="4106100" cy="2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Brillo: vítreo y sedoso.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Color:(responder)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Dureza: 2 (puede ser rallado con la uña)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Fractura: en láminas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Raya: Blanca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No efervece con HCl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Sistema cristalino: monoclínico.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8700" y="-44150"/>
            <a:ext cx="4942348" cy="3286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t="13562"/>
          <a:stretch/>
        </p:blipFill>
        <p:spPr>
          <a:xfrm>
            <a:off x="109925" y="2733300"/>
            <a:ext cx="4182450" cy="2410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Google Shape;57;p13"/>
          <p:cNvCxnSpPr/>
          <p:nvPr/>
        </p:nvCxnSpPr>
        <p:spPr>
          <a:xfrm flipH="1">
            <a:off x="2304175" y="1616400"/>
            <a:ext cx="3178800" cy="1802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6157900" y="-157150"/>
            <a:ext cx="191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Muestra C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3540350" y="3816550"/>
            <a:ext cx="942000" cy="4710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l="9567" t="12180" r="13153" b="11454"/>
          <a:stretch/>
        </p:blipFill>
        <p:spPr>
          <a:xfrm>
            <a:off x="-72675" y="-105625"/>
            <a:ext cx="715920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6525" y="1530150"/>
            <a:ext cx="2236352" cy="1789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05850" y="3435200"/>
            <a:ext cx="2048901" cy="153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6">
            <a:alphaModFix/>
          </a:blip>
          <a:srcRect l="17429" t="18899" r="41655" b="36901"/>
          <a:stretch/>
        </p:blipFill>
        <p:spPr>
          <a:xfrm>
            <a:off x="7030675" y="49650"/>
            <a:ext cx="1657974" cy="1418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753577" y="3756028"/>
            <a:ext cx="1808400" cy="135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47443" y="4971871"/>
            <a:ext cx="2314657" cy="1536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" name="Google Shape;60;p13"/>
          <p:cNvCxnSpPr/>
          <p:nvPr/>
        </p:nvCxnSpPr>
        <p:spPr>
          <a:xfrm flipH="1">
            <a:off x="689425" y="3532825"/>
            <a:ext cx="2382600" cy="5895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1" name="Google Shape;61;p13"/>
          <p:cNvCxnSpPr/>
          <p:nvPr/>
        </p:nvCxnSpPr>
        <p:spPr>
          <a:xfrm flipH="1">
            <a:off x="3177550" y="3377700"/>
            <a:ext cx="893400" cy="22275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2" name="Google Shape;62;p13"/>
          <p:cNvCxnSpPr/>
          <p:nvPr/>
        </p:nvCxnSpPr>
        <p:spPr>
          <a:xfrm>
            <a:off x="5138125" y="3036475"/>
            <a:ext cx="2059800" cy="11850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" name="Google Shape;63;p13"/>
          <p:cNvCxnSpPr/>
          <p:nvPr/>
        </p:nvCxnSpPr>
        <p:spPr>
          <a:xfrm>
            <a:off x="5739950" y="1480800"/>
            <a:ext cx="1799400" cy="7695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4" name="Google Shape;64;p13"/>
          <p:cNvCxnSpPr/>
          <p:nvPr/>
        </p:nvCxnSpPr>
        <p:spPr>
          <a:xfrm rot="10800000" flipH="1">
            <a:off x="3953075" y="438550"/>
            <a:ext cx="3201600" cy="266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5" name="Google Shape;65;p13"/>
          <p:cNvSpPr txBox="1"/>
          <p:nvPr/>
        </p:nvSpPr>
        <p:spPr>
          <a:xfrm>
            <a:off x="-753575" y="3756025"/>
            <a:ext cx="1005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D9D9D9"/>
                </a:solidFill>
              </a:rPr>
              <a:t>Efervece con HCl</a:t>
            </a:r>
            <a:endParaRPr>
              <a:solidFill>
                <a:srgbClr val="D9D9D9"/>
              </a:solidFill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8457350" y="2734200"/>
            <a:ext cx="1005000" cy="6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D9D9D9"/>
                </a:solidFill>
              </a:rPr>
              <a:t>Efervece con HCl</a:t>
            </a:r>
            <a:endParaRPr>
              <a:solidFill>
                <a:srgbClr val="D9D9D9"/>
              </a:solidFill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8128675" y="1338100"/>
            <a:ext cx="440400" cy="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7652550" y="0"/>
            <a:ext cx="11043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Partícula 1</a:t>
            </a:r>
          </a:p>
        </p:txBody>
      </p:sp>
      <p:sp>
        <p:nvSpPr>
          <p:cNvPr id="69" name="Google Shape;69;p13"/>
          <p:cNvSpPr txBox="1"/>
          <p:nvPr/>
        </p:nvSpPr>
        <p:spPr>
          <a:xfrm>
            <a:off x="7086525" y="1598050"/>
            <a:ext cx="11043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3F3F3"/>
                </a:solidFill>
              </a:rPr>
              <a:t>Clasto 2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6997075" y="3470775"/>
            <a:ext cx="11043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Clasto 3</a:t>
            </a:r>
            <a:endParaRPr/>
          </a:p>
        </p:txBody>
      </p:sp>
      <p:sp>
        <p:nvSpPr>
          <p:cNvPr id="71" name="Google Shape;71;p13"/>
          <p:cNvSpPr txBox="1"/>
          <p:nvPr/>
        </p:nvSpPr>
        <p:spPr>
          <a:xfrm>
            <a:off x="-785450" y="4525525"/>
            <a:ext cx="11043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3F3F3"/>
                </a:solidFill>
              </a:rPr>
              <a:t>Clasto 5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1644000" y="4971875"/>
            <a:ext cx="11043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3F3F3"/>
                </a:solidFill>
              </a:rPr>
              <a:t>Clasto 4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-42675" y="-45550"/>
            <a:ext cx="12114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Muestra A</a:t>
            </a:r>
            <a:endParaRPr/>
          </a:p>
        </p:txBody>
      </p:sp>
      <p:cxnSp>
        <p:nvCxnSpPr>
          <p:cNvPr id="74" name="Google Shape;74;p13"/>
          <p:cNvCxnSpPr/>
          <p:nvPr/>
        </p:nvCxnSpPr>
        <p:spPr>
          <a:xfrm rot="10800000" flipH="1">
            <a:off x="4726474" y="914639"/>
            <a:ext cx="1346400" cy="6732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5" name="Google Shape;75;p13"/>
          <p:cNvSpPr txBox="1"/>
          <p:nvPr/>
        </p:nvSpPr>
        <p:spPr>
          <a:xfrm rot="19980629">
            <a:off x="5012523" y="932888"/>
            <a:ext cx="774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 cm</a:t>
            </a:r>
            <a:endParaRPr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4D88DEA-C700-4C91-9FFD-6171752444A9}"/>
              </a:ext>
            </a:extLst>
          </p:cNvPr>
          <p:cNvSpPr txBox="1"/>
          <p:nvPr/>
        </p:nvSpPr>
        <p:spPr>
          <a:xfrm>
            <a:off x="-37216" y="234124"/>
            <a:ext cx="15919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Ver siguientes diapositivas para una vista detallada de cada partícula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9E2FE776-8EB6-4901-BC48-EB8D622164F6}"/>
              </a:ext>
            </a:extLst>
          </p:cNvPr>
          <p:cNvCxnSpPr/>
          <p:nvPr/>
        </p:nvCxnSpPr>
        <p:spPr>
          <a:xfrm>
            <a:off x="4148254" y="4221475"/>
            <a:ext cx="1226634" cy="6107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131B0F88-1767-47CC-98C7-7A43DB910074}"/>
              </a:ext>
            </a:extLst>
          </p:cNvPr>
          <p:cNvSpPr txBox="1"/>
          <p:nvPr/>
        </p:nvSpPr>
        <p:spPr>
          <a:xfrm>
            <a:off x="5345428" y="4646132"/>
            <a:ext cx="146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Arena media a fina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30267" y="162250"/>
            <a:ext cx="196951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Partícula 1</a:t>
            </a:r>
            <a:endParaRPr dirty="0"/>
          </a:p>
        </p:txBody>
      </p:sp>
      <p:pic>
        <p:nvPicPr>
          <p:cNvPr id="81" name="Google Shape;81;p14"/>
          <p:cNvPicPr preferRelativeResize="0"/>
          <p:nvPr/>
        </p:nvPicPr>
        <p:blipFill rotWithShape="1">
          <a:blip r:embed="rId3">
            <a:alphaModFix/>
          </a:blip>
          <a:srcRect l="4919" t="3451" r="4656" b="5960"/>
          <a:stretch/>
        </p:blipFill>
        <p:spPr>
          <a:xfrm>
            <a:off x="1820925" y="-39350"/>
            <a:ext cx="6677850" cy="53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/>
        </p:nvSpPr>
        <p:spPr>
          <a:xfrm>
            <a:off x="174750" y="1142175"/>
            <a:ext cx="15282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¿Puedes alcanzar a ver los granos a simple vista?</a:t>
            </a:r>
            <a:endParaRPr/>
          </a:p>
        </p:txBody>
      </p:sp>
      <p:sp>
        <p:nvSpPr>
          <p:cNvPr id="83" name="Google Shape;83;p14"/>
          <p:cNvSpPr txBox="1"/>
          <p:nvPr/>
        </p:nvSpPr>
        <p:spPr>
          <a:xfrm>
            <a:off x="218250" y="4192250"/>
            <a:ext cx="1528200" cy="7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Tamaño de grano: 1.5 mm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Partícula 2</a:t>
            </a:r>
            <a:endParaRPr dirty="0"/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8125" y="13463"/>
            <a:ext cx="6395699" cy="51165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/>
          <p:nvPr/>
        </p:nvSpPr>
        <p:spPr>
          <a:xfrm>
            <a:off x="342475" y="1718650"/>
            <a:ext cx="1043700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Efervece con HCl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0" y="349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Partícula 3</a:t>
            </a:r>
            <a:endParaRPr dirty="0"/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2800" y="0"/>
            <a:ext cx="6857991" cy="5143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16"/>
          <p:cNvCxnSpPr/>
          <p:nvPr/>
        </p:nvCxnSpPr>
        <p:spPr>
          <a:xfrm>
            <a:off x="1243225" y="4787325"/>
            <a:ext cx="441000" cy="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" name="Google Shape;98;p16"/>
          <p:cNvSpPr txBox="1"/>
          <p:nvPr/>
        </p:nvSpPr>
        <p:spPr>
          <a:xfrm>
            <a:off x="1069300" y="4476750"/>
            <a:ext cx="1093200" cy="1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1.5 mm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0" y="49706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Partícula 4</a:t>
            </a:r>
            <a:endParaRPr dirty="0"/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3100" y="0"/>
            <a:ext cx="7248525" cy="481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/>
          <p:nvPr/>
        </p:nvSpPr>
        <p:spPr>
          <a:xfrm>
            <a:off x="218250" y="4192250"/>
            <a:ext cx="1528200" cy="7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Roca clástica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Tamaño de grano: 0.04 mm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81241" y="46732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Partícula 5</a:t>
            </a:r>
            <a:endParaRPr dirty="0"/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0175" y="254260"/>
            <a:ext cx="6467203" cy="4634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/>
        </p:nvSpPr>
        <p:spPr>
          <a:xfrm>
            <a:off x="778858" y="2120094"/>
            <a:ext cx="1043700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Efervece con HCl</a:t>
            </a:r>
            <a:endParaRPr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9CBD636-A8EC-4395-8113-7174BB1EF1A3}"/>
              </a:ext>
            </a:extLst>
          </p:cNvPr>
          <p:cNvSpPr txBox="1"/>
          <p:nvPr/>
        </p:nvSpPr>
        <p:spPr>
          <a:xfrm>
            <a:off x="7926341" y="4152953"/>
            <a:ext cx="1476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Vista al microscopio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2731442-DAC3-44A1-B869-38BB800AA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15" y="2824216"/>
            <a:ext cx="1349733" cy="132873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34FEB64-73F0-41FB-AFF8-A75921CE1E70}"/>
              </a:ext>
            </a:extLst>
          </p:cNvPr>
          <p:cNvSpPr/>
          <p:nvPr/>
        </p:nvSpPr>
        <p:spPr>
          <a:xfrm>
            <a:off x="8311376" y="4698475"/>
            <a:ext cx="631902" cy="156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0DBD48-5268-4A47-A73A-D6E042DC9A70}"/>
              </a:ext>
            </a:extLst>
          </p:cNvPr>
          <p:cNvSpPr txBox="1"/>
          <p:nvPr/>
        </p:nvSpPr>
        <p:spPr>
          <a:xfrm>
            <a:off x="8244470" y="4622597"/>
            <a:ext cx="840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500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endParaRPr lang="es-MX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D0E87B-E772-4F93-86CE-0DC559233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1903677" cy="572700"/>
          </a:xfrm>
        </p:spPr>
        <p:txBody>
          <a:bodyPr/>
          <a:lstStyle/>
          <a:p>
            <a:r>
              <a:rPr lang="es-MX" dirty="0"/>
              <a:t>Muestra B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4C6781-17A4-4023-A35B-7FC494036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Google Shape;54;p13">
            <a:extLst>
              <a:ext uri="{FF2B5EF4-FFF2-40B4-BE49-F238E27FC236}">
                <a16:creationId xmlns:a16="http://schemas.microsoft.com/office/drawing/2014/main" id="{C5583883-BADA-442E-B192-4FF34CD983F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29760"/>
          <a:stretch/>
        </p:blipFill>
        <p:spPr>
          <a:xfrm>
            <a:off x="148683" y="1152475"/>
            <a:ext cx="8229598" cy="39415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8656F819-FCDF-4DA2-9121-42E17C7B3190}"/>
              </a:ext>
            </a:extLst>
          </p:cNvPr>
          <p:cNvCxnSpPr/>
          <p:nvPr/>
        </p:nvCxnSpPr>
        <p:spPr>
          <a:xfrm flipV="1">
            <a:off x="2549912" y="802888"/>
            <a:ext cx="988742" cy="18734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B739F67B-0A20-4D13-BF68-5A474D87137C}"/>
              </a:ext>
            </a:extLst>
          </p:cNvPr>
          <p:cNvCxnSpPr/>
          <p:nvPr/>
        </p:nvCxnSpPr>
        <p:spPr>
          <a:xfrm flipV="1">
            <a:off x="5649951" y="773151"/>
            <a:ext cx="564995" cy="2133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FB9C30A8-E872-4C09-99E6-798C9635927D}"/>
              </a:ext>
            </a:extLst>
          </p:cNvPr>
          <p:cNvCxnSpPr/>
          <p:nvPr/>
        </p:nvCxnSpPr>
        <p:spPr>
          <a:xfrm flipH="1" flipV="1">
            <a:off x="6460273" y="802888"/>
            <a:ext cx="1583473" cy="9961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2E149B5-F761-4BD0-B0C5-3A9C6D348103}"/>
              </a:ext>
            </a:extLst>
          </p:cNvPr>
          <p:cNvSpPr txBox="1"/>
          <p:nvPr/>
        </p:nvSpPr>
        <p:spPr>
          <a:xfrm>
            <a:off x="3114906" y="445025"/>
            <a:ext cx="1122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Partícula 1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E8FE7A5-5817-4304-9E74-376E34891B44}"/>
              </a:ext>
            </a:extLst>
          </p:cNvPr>
          <p:cNvSpPr txBox="1"/>
          <p:nvPr/>
        </p:nvSpPr>
        <p:spPr>
          <a:xfrm>
            <a:off x="5776331" y="478478"/>
            <a:ext cx="1122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Partícula 2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F657CE89-3F3F-414B-BCCD-306D498704D2}"/>
              </a:ext>
            </a:extLst>
          </p:cNvPr>
          <p:cNvCxnSpPr/>
          <p:nvPr/>
        </p:nvCxnSpPr>
        <p:spPr>
          <a:xfrm flipV="1">
            <a:off x="8043746" y="869795"/>
            <a:ext cx="498088" cy="17019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412E0FE-E514-416F-ACC6-D3F6B939A344}"/>
              </a:ext>
            </a:extLst>
          </p:cNvPr>
          <p:cNvSpPr txBox="1"/>
          <p:nvPr/>
        </p:nvSpPr>
        <p:spPr>
          <a:xfrm>
            <a:off x="7876477" y="541113"/>
            <a:ext cx="1122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Partícula 3</a:t>
            </a:r>
          </a:p>
        </p:txBody>
      </p:sp>
    </p:spTree>
    <p:extLst>
      <p:ext uri="{BB962C8B-B14F-4D97-AF65-F5344CB8AC3E}">
        <p14:creationId xmlns:p14="http://schemas.microsoft.com/office/powerpoint/2010/main" val="1751185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7F9C17-B660-4C07-8A10-2D377DC3D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2743734" cy="572700"/>
          </a:xfrm>
        </p:spPr>
        <p:txBody>
          <a:bodyPr/>
          <a:lstStyle/>
          <a:p>
            <a:r>
              <a:rPr lang="es-MX" dirty="0"/>
              <a:t>Partícula 1</a:t>
            </a:r>
          </a:p>
        </p:txBody>
      </p:sp>
      <p:pic>
        <p:nvPicPr>
          <p:cNvPr id="6" name="Google Shape;54;p13">
            <a:extLst>
              <a:ext uri="{FF2B5EF4-FFF2-40B4-BE49-F238E27FC236}">
                <a16:creationId xmlns:a16="http://schemas.microsoft.com/office/drawing/2014/main" id="{A53088A1-8D1F-4346-B4C9-C9512536E76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1667" t="21389" r="63459" b="61689"/>
          <a:stretch/>
        </p:blipFill>
        <p:spPr>
          <a:xfrm>
            <a:off x="311700" y="1165690"/>
            <a:ext cx="3840285" cy="30481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25CCF214-5B14-4FAD-8806-024602B86651}"/>
              </a:ext>
            </a:extLst>
          </p:cNvPr>
          <p:cNvGrpSpPr/>
          <p:nvPr/>
        </p:nvGrpSpPr>
        <p:grpSpPr>
          <a:xfrm>
            <a:off x="1720455" y="3723743"/>
            <a:ext cx="1241812" cy="375582"/>
            <a:chOff x="456652" y="3932623"/>
            <a:chExt cx="1002443" cy="307777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CF28741D-C2C8-4807-B975-0260303B969F}"/>
                </a:ext>
              </a:extLst>
            </p:cNvPr>
            <p:cNvSpPr/>
            <p:nvPr/>
          </p:nvSpPr>
          <p:spPr>
            <a:xfrm rot="5400000">
              <a:off x="860438" y="3559037"/>
              <a:ext cx="178000" cy="9855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3BD45F73-1A4B-4EFC-9790-F2FE69BB5887}"/>
                </a:ext>
              </a:extLst>
            </p:cNvPr>
            <p:cNvSpPr txBox="1"/>
            <p:nvPr/>
          </p:nvSpPr>
          <p:spPr>
            <a:xfrm>
              <a:off x="473523" y="3932623"/>
              <a:ext cx="9855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/>
                <a:t>2.5 cm</a:t>
              </a:r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A779CE06-3092-4198-86BE-54CE8BF9D332}"/>
              </a:ext>
            </a:extLst>
          </p:cNvPr>
          <p:cNvSpPr txBox="1"/>
          <p:nvPr/>
        </p:nvSpPr>
        <p:spPr>
          <a:xfrm>
            <a:off x="2330911" y="4250708"/>
            <a:ext cx="1895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Efervece</a:t>
            </a:r>
            <a:r>
              <a:rPr lang="es-MX" dirty="0"/>
              <a:t> con HCl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5C09614-750D-44CF-BF29-E217C24FFD96}"/>
              </a:ext>
            </a:extLst>
          </p:cNvPr>
          <p:cNvSpPr txBox="1">
            <a:spLocks/>
          </p:cNvSpPr>
          <p:nvPr/>
        </p:nvSpPr>
        <p:spPr>
          <a:xfrm>
            <a:off x="5318597" y="445025"/>
            <a:ext cx="274373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dirty="0"/>
              <a:t>Partícula 2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234BF59-2F36-4D2D-87B1-DB023F1CF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038" y="1137112"/>
            <a:ext cx="3086100" cy="30861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131A707-3475-4AE8-BCFF-5882C78D9A27}"/>
              </a:ext>
            </a:extLst>
          </p:cNvPr>
          <p:cNvSpPr/>
          <p:nvPr/>
        </p:nvSpPr>
        <p:spPr>
          <a:xfrm rot="5400000">
            <a:off x="5223230" y="3742733"/>
            <a:ext cx="217214" cy="442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768902A-77FB-48EC-9F21-4CCE76CA164E}"/>
              </a:ext>
            </a:extLst>
          </p:cNvPr>
          <p:cNvSpPr txBox="1"/>
          <p:nvPr/>
        </p:nvSpPr>
        <p:spPr>
          <a:xfrm>
            <a:off x="4909943" y="3823921"/>
            <a:ext cx="843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1 cm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5200042-9B00-495A-86B7-E3484149A963}"/>
              </a:ext>
            </a:extLst>
          </p:cNvPr>
          <p:cNvSpPr txBox="1"/>
          <p:nvPr/>
        </p:nvSpPr>
        <p:spPr>
          <a:xfrm>
            <a:off x="6690464" y="4261724"/>
            <a:ext cx="1895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Efervece</a:t>
            </a:r>
            <a:r>
              <a:rPr lang="es-MX" dirty="0"/>
              <a:t> con HCl</a:t>
            </a:r>
          </a:p>
        </p:txBody>
      </p:sp>
    </p:spTree>
    <p:extLst>
      <p:ext uri="{BB962C8B-B14F-4D97-AF65-F5344CB8AC3E}">
        <p14:creationId xmlns:p14="http://schemas.microsoft.com/office/powerpoint/2010/main" val="179550842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158</Words>
  <Application>Microsoft Office PowerPoint</Application>
  <PresentationFormat>Presentación en pantalla (16:9)</PresentationFormat>
  <Paragraphs>48</Paragraphs>
  <Slides>11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Calibri</vt:lpstr>
      <vt:lpstr>Simple Light</vt:lpstr>
      <vt:lpstr>PRÁCTICA 1</vt:lpstr>
      <vt:lpstr>Presentación de PowerPoint</vt:lpstr>
      <vt:lpstr>Partícula 1</vt:lpstr>
      <vt:lpstr>Partícula 2</vt:lpstr>
      <vt:lpstr>Partícula 3</vt:lpstr>
      <vt:lpstr>Partícula 4</vt:lpstr>
      <vt:lpstr>Partícula 5</vt:lpstr>
      <vt:lpstr>Muestra B</vt:lpstr>
      <vt:lpstr>Partícula 1</vt:lpstr>
      <vt:lpstr>Partícula 3</vt:lpstr>
      <vt:lpstr>Muestra 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Mildred Zepeda</dc:creator>
  <cp:lastModifiedBy>Mildred Zepeda</cp:lastModifiedBy>
  <cp:revision>5</cp:revision>
  <dcterms:modified xsi:type="dcterms:W3CDTF">2020-12-01T04:11:54Z</dcterms:modified>
</cp:coreProperties>
</file>